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22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>
    <p:restoredLeft sz="15591" autoAdjust="0"/>
    <p:restoredTop sz="94637" autoAdjust="0"/>
  </p:normalViewPr>
  <p:slideViewPr>
    <p:cSldViewPr snapToGrid="0" snapToObjects="1">
      <p:cViewPr varScale="1">
        <p:scale>
          <a:sx n="90" d="100"/>
          <a:sy n="90" d="100"/>
        </p:scale>
        <p:origin x="-2424" y="-10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notesMaster" Target="notesMasters/notesMaster1.xml"/><Relationship Id="rId10" Type="http://schemas.openxmlformats.org/officeDocument/2006/relationships/printerSettings" Target="printerSettings/printerSettings1.bin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E3CBCD9-281E-3345-8BCD-191FC52097EB}" type="datetimeFigureOut">
              <a:rPr lang="en-US" smtClean="0"/>
              <a:t>2016-05-27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B371484-8410-AF4B-88E3-16EACCF0C8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2462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371484-8410-AF4B-88E3-16EACCF0C8B6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87978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CA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2F17D-DC6E-B048-9249-7BE596598B84}" type="datetimeFigureOut">
              <a:rPr lang="en-US" smtClean="0"/>
              <a:t>2016-05-27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B4587E-D5F9-644A-BD1E-590C8FF8788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2F17D-DC6E-B048-9249-7BE596598B84}" type="datetimeFigureOut">
              <a:rPr lang="en-US" smtClean="0"/>
              <a:t>2016-05-27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B4587E-D5F9-644A-BD1E-590C8FF8788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2F17D-DC6E-B048-9249-7BE596598B84}" type="datetimeFigureOut">
              <a:rPr lang="en-US" smtClean="0"/>
              <a:t>2016-05-27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B4587E-D5F9-644A-BD1E-590C8FF87888}" type="slidenum">
              <a:rPr lang="en-US" smtClean="0"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CA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2F17D-DC6E-B048-9249-7BE596598B84}" type="datetimeFigureOut">
              <a:rPr lang="en-US" smtClean="0"/>
              <a:t>2016-05-27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B4587E-D5F9-644A-BD1E-590C8FF87888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CA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2F17D-DC6E-B048-9249-7BE596598B84}" type="datetimeFigureOut">
              <a:rPr lang="en-US" smtClean="0"/>
              <a:t>2016-05-27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B4587E-D5F9-644A-BD1E-590C8FF8788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2F17D-DC6E-B048-9249-7BE596598B84}" type="datetimeFigureOut">
              <a:rPr lang="en-US" smtClean="0"/>
              <a:t>2016-05-27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B4587E-D5F9-644A-BD1E-590C8FF87888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2F17D-DC6E-B048-9249-7BE596598B84}" type="datetimeFigureOut">
              <a:rPr lang="en-US" smtClean="0"/>
              <a:t>2016-05-27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B4587E-D5F9-644A-BD1E-590C8FF8788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2F17D-DC6E-B048-9249-7BE596598B84}" type="datetimeFigureOut">
              <a:rPr lang="en-US" smtClean="0"/>
              <a:t>2016-05-27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B4587E-D5F9-644A-BD1E-590C8FF8788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2F17D-DC6E-B048-9249-7BE596598B84}" type="datetimeFigureOut">
              <a:rPr lang="en-US" smtClean="0"/>
              <a:t>2016-05-27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B4587E-D5F9-644A-BD1E-590C8FF8788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2F17D-DC6E-B048-9249-7BE596598B84}" type="datetimeFigureOut">
              <a:rPr lang="en-US" smtClean="0"/>
              <a:t>2016-05-27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B4587E-D5F9-644A-BD1E-590C8FF87888}" type="slidenum">
              <a:rPr lang="en-US" smtClean="0"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CA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CA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2F17D-DC6E-B048-9249-7BE596598B84}" type="datetimeFigureOut">
              <a:rPr lang="en-US" smtClean="0"/>
              <a:t>2016-05-27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B4587E-D5F9-644A-BD1E-590C8FF87888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CA" smtClean="0"/>
              <a:t>Drag picture to placeholder or click icon to add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CA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D822F17D-DC6E-B048-9249-7BE596598B84}" type="datetimeFigureOut">
              <a:rPr lang="en-US" smtClean="0"/>
              <a:t>2016-05-27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6EB4587E-D5F9-644A-BD1E-590C8FF87888}" type="slidenum">
              <a:rPr lang="en-US" smtClean="0"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3" r:id="rId1"/>
    <p:sldLayoutId id="2147483724" r:id="rId2"/>
    <p:sldLayoutId id="2147483725" r:id="rId3"/>
    <p:sldLayoutId id="2147483726" r:id="rId4"/>
    <p:sldLayoutId id="2147483727" r:id="rId5"/>
    <p:sldLayoutId id="2147483728" r:id="rId6"/>
    <p:sldLayoutId id="2147483729" r:id="rId7"/>
    <p:sldLayoutId id="2147483730" r:id="rId8"/>
    <p:sldLayoutId id="2147483731" r:id="rId9"/>
    <p:sldLayoutId id="2147483732" r:id="rId10"/>
    <p:sldLayoutId id="214748373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798201"/>
            <a:ext cx="7772400" cy="1802249"/>
          </a:xfrm>
        </p:spPr>
        <p:txBody>
          <a:bodyPr>
            <a:normAutofit/>
          </a:bodyPr>
          <a:lstStyle/>
          <a:p>
            <a:r>
              <a:rPr lang="en-US" sz="4800" dirty="0" smtClean="0"/>
              <a:t>Heated bike seat </a:t>
            </a:r>
            <a:endParaRPr lang="en-US" sz="4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b="1" dirty="0" smtClean="0"/>
              <a:t>Product an power point by Drake &amp; Jack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4365334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In our seat we use:</a:t>
            </a:r>
          </a:p>
          <a:p>
            <a:r>
              <a:rPr lang="en-US" dirty="0" smtClean="0"/>
              <a:t>Cushion </a:t>
            </a:r>
          </a:p>
          <a:p>
            <a:r>
              <a:rPr lang="en-US" dirty="0" smtClean="0"/>
              <a:t>Leather outer layer</a:t>
            </a:r>
          </a:p>
          <a:p>
            <a:r>
              <a:rPr lang="en-US" dirty="0" smtClean="0"/>
              <a:t>Thermal pad</a:t>
            </a:r>
          </a:p>
          <a:p>
            <a:r>
              <a:rPr lang="en-US" dirty="0" smtClean="0"/>
              <a:t>Covered heat element </a:t>
            </a:r>
          </a:p>
          <a:p>
            <a:r>
              <a:rPr lang="en-US" dirty="0" smtClean="0"/>
              <a:t>Battery 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Materials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60145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You can get any of the following colors:</a:t>
            </a:r>
          </a:p>
          <a:p>
            <a:r>
              <a:rPr lang="en-US" dirty="0" smtClean="0"/>
              <a:t>Yellow </a:t>
            </a:r>
          </a:p>
          <a:p>
            <a:r>
              <a:rPr lang="en-US" dirty="0" smtClean="0"/>
              <a:t>Blue </a:t>
            </a:r>
          </a:p>
          <a:p>
            <a:r>
              <a:rPr lang="en-US" dirty="0" smtClean="0"/>
              <a:t>Green </a:t>
            </a:r>
          </a:p>
          <a:p>
            <a:r>
              <a:rPr lang="en-US" dirty="0" smtClean="0"/>
              <a:t>Red </a:t>
            </a:r>
          </a:p>
          <a:p>
            <a:r>
              <a:rPr lang="en-US" dirty="0" smtClean="0"/>
              <a:t>Orange </a:t>
            </a:r>
          </a:p>
          <a:p>
            <a:pPr marL="0" indent="0">
              <a:buNone/>
            </a:pPr>
            <a:endParaRPr lang="en-US" dirty="0"/>
          </a:p>
          <a:p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Colors </a:t>
            </a:r>
            <a:endParaRPr lang="en-US" dirty="0"/>
          </a:p>
        </p:txBody>
      </p:sp>
      <p:pic>
        <p:nvPicPr>
          <p:cNvPr id="4" name="Picture 3" descr="Safety_Orange_Blaze_Orange_429976_i0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96295" y="3294955"/>
            <a:ext cx="2900293" cy="2791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86988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Our product.</a:t>
            </a:r>
            <a:endParaRPr lang="en-US" dirty="0"/>
          </a:p>
        </p:txBody>
      </p:sp>
      <p:pic>
        <p:nvPicPr>
          <p:cNvPr id="7" name="Content Placeholder 6" descr="2-colori-cuoio-dell-39-unità-di-elaborazione-basecamp-bicicleta-mountain-road-mtb-sella-della-bici.jpg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55682" b="-1"/>
          <a:stretch/>
        </p:blipFill>
        <p:spPr>
          <a:xfrm>
            <a:off x="4971844" y="1270055"/>
            <a:ext cx="3273133" cy="5095741"/>
          </a:xfrm>
        </p:spPr>
      </p:pic>
      <p:sp>
        <p:nvSpPr>
          <p:cNvPr id="13" name="TextBox 12"/>
          <p:cNvSpPr txBox="1"/>
          <p:nvPr/>
        </p:nvSpPr>
        <p:spPr>
          <a:xfrm>
            <a:off x="457201" y="2947487"/>
            <a:ext cx="16992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832555" y="3547651"/>
            <a:ext cx="3048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This is an example of our product the top of the seat (the black part) would be the </a:t>
            </a:r>
            <a:r>
              <a:rPr lang="en-US" dirty="0" smtClean="0"/>
              <a:t>color </a:t>
            </a:r>
            <a:r>
              <a:rPr lang="en-US" dirty="0"/>
              <a:t>of your choice.</a:t>
            </a:r>
          </a:p>
        </p:txBody>
      </p:sp>
    </p:spTree>
    <p:extLst>
      <p:ext uri="{BB962C8B-B14F-4D97-AF65-F5344CB8AC3E}">
        <p14:creationId xmlns:p14="http://schemas.microsoft.com/office/powerpoint/2010/main" val="31794487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it works</a:t>
            </a:r>
            <a:endParaRPr lang="en-US" dirty="0"/>
          </a:p>
        </p:txBody>
      </p:sp>
      <p:sp>
        <p:nvSpPr>
          <p:cNvPr id="6" name="Content Placeholder 5"/>
          <p:cNvSpPr txBox="1">
            <a:spLocks noGrp="1"/>
          </p:cNvSpPr>
          <p:nvPr>
            <p:ph idx="1"/>
          </p:nvPr>
        </p:nvSpPr>
        <p:spPr>
          <a:xfrm>
            <a:off x="871538" y="2674938"/>
            <a:ext cx="7453312" cy="28253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>
              <a:buNone/>
            </a:pPr>
            <a:r>
              <a:rPr lang="en-CA" dirty="0"/>
              <a:t>Our seat is heated by </a:t>
            </a:r>
            <a:r>
              <a:rPr lang="en-CA" dirty="0" smtClean="0"/>
              <a:t>conduction . We </a:t>
            </a:r>
            <a:r>
              <a:rPr lang="en-CA" dirty="0"/>
              <a:t>hide a </a:t>
            </a:r>
            <a:r>
              <a:rPr lang="en-CA" dirty="0" smtClean="0"/>
              <a:t>small , safe </a:t>
            </a:r>
            <a:r>
              <a:rPr lang="en-CA" dirty="0"/>
              <a:t>heat element under thermal padding, witch keeps you </a:t>
            </a:r>
            <a:r>
              <a:rPr lang="en-CA" dirty="0" smtClean="0"/>
              <a:t>warm ! The </a:t>
            </a:r>
            <a:r>
              <a:rPr lang="en-CA" dirty="0"/>
              <a:t>thermal padding stores heat from the element heating up you body! Thanks to the cushion under the leather outer layer your feel very comfortable.</a:t>
            </a:r>
          </a:p>
          <a:p>
            <a:pPr marL="0" indent="0">
              <a:buNone/>
            </a:pPr>
            <a:r>
              <a:rPr lang="en-CA" dirty="0"/>
              <a:t> </a:t>
            </a:r>
          </a:p>
          <a:p>
            <a:pPr marL="0" indent="0" algn="ctr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638512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CA" dirty="0"/>
              <a:t>We are selling our seat for $120.We have a factory over seas where the seat will be made</a:t>
            </a:r>
            <a:r>
              <a:rPr lang="en-CA" dirty="0" smtClean="0"/>
              <a:t>. We </a:t>
            </a:r>
            <a:r>
              <a:rPr lang="en-CA" dirty="0"/>
              <a:t>simply sew the materials together and stitch the leather around every thing else.</a:t>
            </a:r>
          </a:p>
          <a:p>
            <a:pPr marL="0" indent="0">
              <a:buNone/>
            </a:pPr>
            <a:r>
              <a:rPr lang="en-CA" dirty="0"/>
              <a:t> </a:t>
            </a:r>
          </a:p>
          <a:p>
            <a:pPr marL="0" indent="0">
              <a:buNone/>
            </a:pPr>
            <a:r>
              <a:rPr lang="en-CA" dirty="0"/>
              <a:t>You can by one of our seats at any of these establishment, Canadian tire, Mikes bike </a:t>
            </a:r>
            <a:r>
              <a:rPr lang="en-CA" dirty="0" smtClean="0"/>
              <a:t>shop , Sport </a:t>
            </a:r>
            <a:r>
              <a:rPr lang="en-CA" dirty="0" err="1"/>
              <a:t>Chek</a:t>
            </a:r>
            <a:r>
              <a:rPr lang="en-CA" dirty="0"/>
              <a:t> and Cleves</a:t>
            </a:r>
          </a:p>
          <a:p>
            <a:pPr marL="0" indent="0">
              <a:buNone/>
            </a:pPr>
            <a:r>
              <a:rPr lang="en-CA" dirty="0"/>
              <a:t> 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Where and how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742054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CA" dirty="0"/>
              <a:t>1. http://g01.a.alicdn.com/</a:t>
            </a:r>
            <a:r>
              <a:rPr lang="en-CA" dirty="0" err="1"/>
              <a:t>kf</a:t>
            </a:r>
            <a:r>
              <a:rPr lang="en-CA" dirty="0"/>
              <a:t>/HTB1a9wqKVXXXXc2XVXXq6xXFXXXj/BaseCamp-Mountain-font-b-Bike-b-font-Bicycle-Cycling-Hollow-Saddle-font-b-Seat-b-font.jpg</a:t>
            </a:r>
          </a:p>
          <a:p>
            <a:pPr marL="0" indent="0">
              <a:buNone/>
            </a:pPr>
            <a:r>
              <a:rPr lang="en-CA" dirty="0"/>
              <a:t> </a:t>
            </a:r>
          </a:p>
          <a:p>
            <a:pPr marL="0" indent="0">
              <a:buNone/>
            </a:pPr>
            <a:r>
              <a:rPr lang="en-CA" dirty="0"/>
              <a:t> </a:t>
            </a:r>
          </a:p>
          <a:p>
            <a:pPr marL="0" indent="0">
              <a:buNone/>
            </a:pPr>
            <a:r>
              <a:rPr lang="en-CA" dirty="0"/>
              <a:t>2. http://g01.a.alicdn.com/</a:t>
            </a:r>
            <a:r>
              <a:rPr lang="en-CA" dirty="0" err="1"/>
              <a:t>kf</a:t>
            </a:r>
            <a:r>
              <a:rPr lang="en-CA" dirty="0"/>
              <a:t>/HTB1Kr2mHVXXXXX.XpXXq6xXFXXXK/2-colori-cuoio-dell-39-unit%C3%A0-di-elaborazione-basecamp-bicicleta-mountain-road-mtb-sella-della-bici.jpg</a:t>
            </a:r>
          </a:p>
          <a:p>
            <a:pPr marL="0" indent="0">
              <a:buNone/>
            </a:pPr>
            <a:r>
              <a:rPr lang="en-CA" dirty="0"/>
              <a:t> 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links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018973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Waveform.thmx</Template>
  <TotalTime>89</TotalTime>
  <Words>213</Words>
  <Application>Microsoft Macintosh PowerPoint</Application>
  <PresentationFormat>On-screen Show (4:3)</PresentationFormat>
  <Paragraphs>35</Paragraphs>
  <Slides>7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Waveform</vt:lpstr>
      <vt:lpstr>Heated bike seat </vt:lpstr>
      <vt:lpstr>Materials </vt:lpstr>
      <vt:lpstr>Colors </vt:lpstr>
      <vt:lpstr>Our product.</vt:lpstr>
      <vt:lpstr>How it works</vt:lpstr>
      <vt:lpstr>Where and how </vt:lpstr>
      <vt:lpstr>links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Heated bike seat</dc:title>
  <dc:creator>sdfsdf</dc:creator>
  <cp:lastModifiedBy>sdfsdf</cp:lastModifiedBy>
  <cp:revision>9</cp:revision>
  <dcterms:created xsi:type="dcterms:W3CDTF">2016-05-25T11:42:34Z</dcterms:created>
  <dcterms:modified xsi:type="dcterms:W3CDTF">2016-05-27T12:21:10Z</dcterms:modified>
</cp:coreProperties>
</file>